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9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0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9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1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8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7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4B5B-4C80-47C7-9EAF-0A8EAAA1C5A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7A82-B44C-450D-B0CD-AE4E5F0BC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gsuprt.com/portal/subject/10004138" TargetMode="External"/><Relationship Id="rId3" Type="http://schemas.openxmlformats.org/officeDocument/2006/relationships/hyperlink" Target="https://twitter.com/TravelGov" TargetMode="External"/><Relationship Id="rId7" Type="http://schemas.openxmlformats.org/officeDocument/2006/relationships/hyperlink" Target="https://www.state.gov/countries-areas/ukraine/" TargetMode="External"/><Relationship Id="rId12" Type="http://schemas.openxmlformats.org/officeDocument/2006/relationships/hyperlink" Target="https://www.bloommilitaryteens.org/post/milteens-on-the-ukraine-crisis" TargetMode="External"/><Relationship Id="rId2" Type="http://schemas.openxmlformats.org/officeDocument/2006/relationships/hyperlink" Target="https://twitter.com/USEmbassyKyiv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tel:16062604379" TargetMode="External"/><Relationship Id="rId11" Type="http://schemas.openxmlformats.org/officeDocument/2006/relationships/hyperlink" Target="https://www.bloommilitaryteens.org/" TargetMode="External"/><Relationship Id="rId5" Type="http://schemas.openxmlformats.org/officeDocument/2006/relationships/hyperlink" Target="tel:18337412777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cacms.state.gov/s/crisis-intake" TargetMode="External"/><Relationship Id="rId9" Type="http://schemas.openxmlformats.org/officeDocument/2006/relationships/hyperlink" Target="https://sesamestreetincommunities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https://play.google.com/store/apps/details?id=com.t2.vhb&amp;hl=en_US&amp;gl=US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s://militarykidsconnect.health.mil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rldefense.proofpoint.com/v2/url?u=https-3A__apps.apple.com_us_app_virtual-2Dhope-2Dbox_id825099621&amp;d=DwMFAg&amp;c=tnPw9yRHa20_HV5YVoVFtg&amp;r=c0GrGNUyvsyqLypXY_YT50BNH0Mdt-LhPz4KWS5pag8&amp;m=GVho3rskxBTKF6vpOtN6-zL5NPIEmTo7S9Nahw019b8&amp;s=d1cpO8Lgr3iuX2UumTRHME___OnkTtA7dnDiT9Q5VNE&amp;e=" TargetMode="External"/><Relationship Id="rId11" Type="http://schemas.openxmlformats.org/officeDocument/2006/relationships/hyperlink" Target="https://soundcloud.com/militarymeditationcoach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health.mil/Military-Health-Topics/Technology/Connected-Health/Military-Health-Podcasts" TargetMode="External"/><Relationship Id="rId4" Type="http://schemas.openxmlformats.org/officeDocument/2006/relationships/hyperlink" Target="https://mobile.va.gov/app/covid-coach" TargetMode="External"/><Relationship Id="rId9" Type="http://schemas.openxmlformats.org/officeDocument/2006/relationships/image" Target="cid:image001.png@01D8378A.C07C5D6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haritynavigator.org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www.lookingoutfoundation.org/" TargetMode="External"/><Relationship Id="rId2" Type="http://schemas.openxmlformats.org/officeDocument/2006/relationships/hyperlink" Target="https://soundcloud.com/abetternightsslee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nbc.com/2022/03/09/heres-a-list-of-top-rated-charities-to-help-the-ukraine-relief-effort.html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christianmeditationpodcas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Ukraine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Wellness Wednesday </a:t>
            </a:r>
          </a:p>
          <a:p>
            <a:r>
              <a:rPr lang="en-US" dirty="0" smtClean="0"/>
              <a:t>2/16/2022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2452" y="922351"/>
            <a:ext cx="103207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cap="all" dirty="0"/>
              <a:t>UKRAINE</a:t>
            </a:r>
            <a:endParaRPr lang="en-US" dirty="0"/>
          </a:p>
          <a:p>
            <a:pPr fontAlgn="base"/>
            <a:r>
              <a:rPr lang="en-US" dirty="0"/>
              <a:t>U.S. citizens in Ukraine: follow </a:t>
            </a:r>
            <a:r>
              <a:rPr lang="en-US" b="1" u="sng" dirty="0">
                <a:hlinkClick r:id="rId2"/>
              </a:rPr>
              <a:t>Embassy Kyiv</a:t>
            </a:r>
            <a:r>
              <a:rPr lang="en-US" dirty="0"/>
              <a:t> and </a:t>
            </a:r>
            <a:r>
              <a:rPr lang="en-US" b="1" u="sng" dirty="0" err="1">
                <a:hlinkClick r:id="rId3"/>
              </a:rPr>
              <a:t>TravelGov</a:t>
            </a:r>
            <a:r>
              <a:rPr lang="en-US" dirty="0"/>
              <a:t> on Twitter, and </a:t>
            </a:r>
            <a:r>
              <a:rPr lang="en-US" b="1" u="sng" dirty="0">
                <a:hlinkClick r:id="rId4"/>
              </a:rPr>
              <a:t>complete this form so we can communicate with you</a:t>
            </a:r>
            <a:r>
              <a:rPr lang="en-US" dirty="0"/>
              <a:t>. U.S. citizens seeking to depart Ukraine can call </a:t>
            </a:r>
            <a:r>
              <a:rPr lang="en-US" b="1" u="sng" dirty="0">
                <a:hlinkClick r:id="rId5"/>
              </a:rPr>
              <a:t>1-833-741-2777</a:t>
            </a:r>
            <a:r>
              <a:rPr lang="en-US" dirty="0"/>
              <a:t> (in the U.S.) or </a:t>
            </a:r>
            <a:endParaRPr lang="en-US" dirty="0" smtClean="0"/>
          </a:p>
          <a:p>
            <a:pPr fontAlgn="base"/>
            <a:r>
              <a:rPr lang="en-US" b="1" u="sng" dirty="0" smtClean="0">
                <a:hlinkClick r:id="rId6"/>
              </a:rPr>
              <a:t>1-606-260-4379</a:t>
            </a:r>
            <a:r>
              <a:rPr lang="en-US" dirty="0"/>
              <a:t> (from overseas</a:t>
            </a:r>
            <a:r>
              <a:rPr lang="en-US" dirty="0" smtClean="0"/>
              <a:t>). </a:t>
            </a:r>
            <a:r>
              <a:rPr lang="en-US" dirty="0" smtClean="0">
                <a:hlinkClick r:id="rId7"/>
              </a:rPr>
              <a:t>Ukraine - United States Department of State</a:t>
            </a:r>
            <a:endParaRPr lang="en-US" dirty="0" smtClean="0"/>
          </a:p>
          <a:p>
            <a:pPr fontAlgn="base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2452" y="2399679"/>
            <a:ext cx="9008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>
                <a:hlinkClick r:id="rId8"/>
              </a:rPr>
              <a:t>UNITED STATES COAST GUARD : Ukraine-Russia Conflict (cgsuprt.com)</a:t>
            </a:r>
            <a:r>
              <a:rPr lang="en-US" u="sng"/>
              <a:t> </a:t>
            </a:r>
            <a:endParaRPr lang="en-US"/>
          </a:p>
          <a:p>
            <a:r>
              <a:rPr lang="en-US"/>
              <a:t>Call 1-855-247-8778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2452" y="3411109"/>
            <a:ext cx="7211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Sesame </a:t>
            </a:r>
            <a:r>
              <a:rPr lang="en-US" dirty="0"/>
              <a:t>Street in Communities</a:t>
            </a:r>
          </a:p>
          <a:p>
            <a:r>
              <a:rPr lang="en-US" u="sng" dirty="0">
                <a:hlinkClick r:id="rId9"/>
              </a:rPr>
              <a:t>https://sesamestreetincommunities.org/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10"/>
          <a:stretch>
            <a:fillRect/>
          </a:stretch>
        </p:blipFill>
        <p:spPr>
          <a:xfrm>
            <a:off x="5736866" y="3343607"/>
            <a:ext cx="2508885" cy="533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32452" y="4317558"/>
            <a:ext cx="82852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BLOOM</a:t>
            </a:r>
            <a:r>
              <a:rPr lang="en-US" dirty="0"/>
              <a:t>: empowering military teens (“Founded by teen/ Fueled by teens”)</a:t>
            </a:r>
          </a:p>
          <a:p>
            <a:r>
              <a:rPr lang="en-US" u="sng" dirty="0">
                <a:hlinkClick r:id="rId11"/>
              </a:rPr>
              <a:t>https://www.bloommilitaryteens.org/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Latest </a:t>
            </a:r>
            <a:r>
              <a:rPr lang="en-US" dirty="0"/>
              <a:t>blog about Ukraine</a:t>
            </a:r>
          </a:p>
          <a:p>
            <a:r>
              <a:rPr lang="en-US" u="sng" dirty="0">
                <a:hlinkClick r:id="rId12"/>
              </a:rPr>
              <a:t>https://www.bloommilitaryteens.org/post/milteens-on-the-ukraine-crisis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3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5961" y="620201"/>
            <a:ext cx="1005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/>
              </a:rPr>
              <a:t>Home </a:t>
            </a:r>
            <a:r>
              <a:rPr lang="en-US" u="sng" dirty="0">
                <a:hlinkClick r:id="rId2"/>
              </a:rPr>
              <a:t>| Military Kids Connect (health.mil</a:t>
            </a:r>
            <a:r>
              <a:rPr lang="en-US" u="sng" dirty="0" smtClean="0">
                <a:hlinkClick r:id="rId2"/>
              </a:rPr>
              <a:t>)</a:t>
            </a:r>
            <a:endParaRPr lang="en-US" u="sng" dirty="0" smtClean="0"/>
          </a:p>
          <a:p>
            <a:endParaRPr lang="en-US" u="sng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397322" y="537718"/>
            <a:ext cx="876300" cy="8388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1622" y="1626014"/>
            <a:ext cx="6337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VA App: COVID Coach</a:t>
            </a:r>
          </a:p>
          <a:p>
            <a:r>
              <a:rPr lang="en-US" u="sng" dirty="0">
                <a:hlinkClick r:id="rId4"/>
              </a:rPr>
              <a:t>https://mobile.va.gov/app/covid-coach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6456459" y="1717482"/>
            <a:ext cx="779228" cy="6432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85961" y="2798859"/>
            <a:ext cx="6846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Virtual Hope Box</a:t>
            </a:r>
          </a:p>
          <a:p>
            <a:r>
              <a:rPr lang="en-US" u="sng" dirty="0">
                <a:hlinkClick r:id="rId6"/>
              </a:rPr>
              <a:t>https://apps.apple.com/us/app/virtual-hope-box/id825099621</a:t>
            </a:r>
            <a:endParaRPr lang="en-US" dirty="0"/>
          </a:p>
          <a:p>
            <a:r>
              <a:rPr lang="en-US" u="sng" dirty="0">
                <a:hlinkClick r:id="rId7"/>
              </a:rPr>
              <a:t>https://play.google.com/store/apps/details?id=com.t2.vhb&amp;hl=en_US&amp;gl=US</a:t>
            </a:r>
            <a:endParaRPr lang="en-US" dirty="0"/>
          </a:p>
        </p:txBody>
      </p:sp>
      <p:pic>
        <p:nvPicPr>
          <p:cNvPr id="11" name="Picture 10" descr="cid:image001.png@01D8378A.C07C5D60"/>
          <p:cNvPicPr/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935" y="3059789"/>
            <a:ext cx="685800" cy="69469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946205" y="4377353"/>
            <a:ext cx="6925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DHA Podcasts: </a:t>
            </a:r>
          </a:p>
          <a:p>
            <a:r>
              <a:rPr lang="en-US" u="sng">
                <a:hlinkClick r:id="rId10"/>
              </a:rPr>
              <a:t>https://health.mil/Military-Health-Topics/Technology/Connected-Health/Military-Health-Podcasts</a:t>
            </a:r>
            <a:endParaRPr lang="en-US"/>
          </a:p>
          <a:p>
            <a:r>
              <a:rPr lang="en-US"/>
              <a:t> </a:t>
            </a:r>
          </a:p>
          <a:p>
            <a:r>
              <a:rPr lang="en-US"/>
              <a:t>Military Meditation Coach</a:t>
            </a:r>
          </a:p>
          <a:p>
            <a:r>
              <a:rPr lang="en-US" u="sng">
                <a:hlinkClick r:id="rId11"/>
              </a:rPr>
              <a:t>https://soundcloud.com/militarymeditationcoach</a:t>
            </a:r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12"/>
          <a:stretch>
            <a:fillRect/>
          </a:stretch>
        </p:blipFill>
        <p:spPr>
          <a:xfrm>
            <a:off x="6921197" y="5362694"/>
            <a:ext cx="704850" cy="76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0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7523" y="842838"/>
            <a:ext cx="7299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/>
              <a:t>A Better Night’s Sleep</a:t>
            </a:r>
          </a:p>
          <a:p>
            <a:r>
              <a:rPr lang="en-US" u="sng">
                <a:hlinkClick r:id="rId2"/>
              </a:rPr>
              <a:t>https://soundcloud.com/abetternightssleep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6790413" y="712578"/>
            <a:ext cx="1240405" cy="7765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57524" y="2154803"/>
            <a:ext cx="711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>
                <a:hlinkClick r:id="rId4"/>
              </a:rPr>
              <a:t>Christian Meditation Podcast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6790413" y="2046093"/>
            <a:ext cx="870669" cy="8402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57523" y="3551957"/>
            <a:ext cx="7052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Potential Foundations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6"/>
              </a:rPr>
              <a:t>Here's a list of top-rated charities to help the Ukraine relief effort (cnbc.com</a:t>
            </a:r>
            <a:r>
              <a:rPr lang="en-US" u="sng" dirty="0" smtClean="0">
                <a:hlinkClick r:id="rId6"/>
              </a:rPr>
              <a:t>)</a:t>
            </a:r>
            <a:endParaRPr lang="en-US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7"/>
              </a:rPr>
              <a:t>Looking Out Foundation</a:t>
            </a:r>
            <a:r>
              <a:rPr lang="en-US" dirty="0"/>
              <a:t> 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8"/>
              </a:rPr>
              <a:t>Charity Navigator - Your Guide To Intelligent Giving |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1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194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Ukraine Resources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Ukraine Resources</dc:title>
  <dc:creator>Merrell, Timothy M CIV</dc:creator>
  <cp:lastModifiedBy>Merrell, Timothy M CIV</cp:lastModifiedBy>
  <cp:revision>7</cp:revision>
  <cp:lastPrinted>2022-03-16T15:43:48Z</cp:lastPrinted>
  <dcterms:created xsi:type="dcterms:W3CDTF">2022-03-16T15:19:40Z</dcterms:created>
  <dcterms:modified xsi:type="dcterms:W3CDTF">2022-03-16T17:28:44Z</dcterms:modified>
</cp:coreProperties>
</file>